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72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2D 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1,2,3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],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4,5,6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],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7,8,9] 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thinking of 2D lists, think of it as a grid!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1 2 3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4 5 6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7 8 9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get out the thing at row 1, col 2 you write: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[1][2]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432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66513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to average three numbers, we can easily do the following: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num1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(input("Enter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"))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num2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(input("Enter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"))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num3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(input("Enter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"))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rint((num1 + num2 + num3) / 3)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if we want to average a 100 different numbers?  Do we make a 100 different variables?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are a way of storing multiple pieces of information in the same place!  They work like this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[9, 10, 11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Creates three variables, one that has the value 9, one with the value 10, and one with the value 11.  These are stored in order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[0]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 9, since it is the first thing in the list. 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[1] will be 10, and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[2] will be 11.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734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is this better?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means that we can refer to items in the list by their number (or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index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).  The index can be a variable or an actual number. 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10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[a])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Also, the lists can get as big as we want! 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6808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Adding to a List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add something to the end of a list, simply call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append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[ 3, 4, 5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myList.append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(6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4, 5,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6]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6087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Editing List Contents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change something in a list, just use the assignment operator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[1] =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100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100,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3]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9693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Remove By Index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delete something at a certain index, just call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pop(index)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= [10, 12, 14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myList.pop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(1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14]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5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Remove By Value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delete a certain value from a list, use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remove(value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= [10, 12, 14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myList.remove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(14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12]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2319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Contents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can hold any combination of types!  This is fine: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"hi",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True, 10]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even put lists inside lists!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1,2,3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],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4,5,6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], [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7,8,9] ]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47503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534</Words>
  <Application>Microsoft Macintosh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141</cp:revision>
  <dcterms:modified xsi:type="dcterms:W3CDTF">2015-02-19T03:46:48Z</dcterms:modified>
</cp:coreProperties>
</file>